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BF46-8B92-8A6F-C579-F24A94F890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6CC52-39D4-7F76-0023-CA81B953D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3986AF-90B2-AFD9-1746-CEA2E94CB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9DCF37-DF86-5DFF-48DB-118BC1DD6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C88841-6B54-0D26-FFA5-09A1714DC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7365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B20F3-43D4-F8E6-92EB-3805FFBD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4A5342-DA30-8647-8C8A-6D1DB7FAC0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D810F5-69E4-87C5-0E34-8DE5C05B3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9A6A0-28E7-4D2E-0641-B364DA925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45A0E-AF29-22C9-C6A1-E4D6E8445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1133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30C633-208D-202F-C583-636B119924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7FE4CF-546F-3E2A-7E90-D735AE242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9D0FE-4820-BA22-A5C9-2C1D573C6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429C9-5BDA-9847-2F88-203784A0C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91FA68-238E-60DA-DFC8-CC167DC03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0059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4A78F-BB99-DCAC-31EB-A51EF283F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E2ADD-F4E1-A439-B4EC-D871A2EFEF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9DD81-D9BB-2CFD-E54C-A6D134B61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0E838-D071-B79F-798F-D893426C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49750C-36D1-7276-C1DE-5C49C63D0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6527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35706-553E-7A3A-08F1-385EEEEA8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324C0E-6543-59BE-A6D7-6F7717BC3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F89A1-7DEC-5C4D-1953-DFBD53EB5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43D2EF-E476-10DD-AEFA-C425C2A6F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DD341C-C623-1C31-02C0-C395B60E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6222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4DF70-DDB4-4D72-829F-FC13016B7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C8A598-1DFB-F9CD-5302-D6C7D66E34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38DF13-FF2B-6719-1F0B-77A3CEA8DD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4B483A-BD16-4D30-F6B1-7F46A04BB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33AE65-A417-6428-FD01-B800F86D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1B12E0-D7EC-272C-8B55-27F21C8E8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9375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7CE9-7038-BF0B-2318-C64DD2885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191BAA-23E9-CDFC-9237-7410E0601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5C9754-82AA-0A9B-090E-E054BDBF77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54B97D-DF1F-7FE6-B8D4-78D03E3D47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3D4AE3-8BC6-32C6-E6C9-BE36FCC05B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760094-D4C7-F0DB-215F-FB09879A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52636B-6EA0-F458-80DB-2B01428D5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1FB01-C5FE-77D4-D9DC-5C3842A1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4458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3999C-2B3F-FC7C-EBB9-D377505A9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A37CC6-24F9-4058-140A-3DD0AD1E0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927A90-EBF8-74F0-AB03-D14C536F1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F5E583-1119-B09B-E96F-18CB6DEFD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5611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0AD837-86E0-97B8-9FC1-4B3CC6CE5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84326A-9393-5856-ADA1-18F296CC8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09A841-C5BF-E899-B3F4-AB65C0E5B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729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C59E5-CEFC-E167-FEB0-E9F55DDB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B2CD7-6797-7C77-A408-AA86CC6DA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CCA14E-961D-5D2F-AD2F-3660DD9AA0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3FCB2-4211-AE90-9CE0-5C93B7ACA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962939-AD8C-85BE-5FA8-B7D71B524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A2B113-6A64-F45D-36B4-FA3E8D990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7710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D47B0-AB2B-0FEF-9045-1B0F3925C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046436-CCC2-6B03-3772-C0A92FD7C0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92D354-3C7A-B4FC-FA70-55115EEB2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ADB6D-2D4F-9B6C-49EE-EE5407EBD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41E45-0425-D7E8-FC37-FBCC02E83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D0831-26A2-92D9-824D-61D8E61E3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0031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F5AC5B-4F5C-D8FC-7A86-3D1B6D965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147646-7380-BB93-EA93-86067DD86C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97D91-F55E-6717-8BEA-381F5DC402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8394B8-7696-4BB9-B0E9-9B95911AA6F9}" type="datetimeFigureOut">
              <a:rPr lang="en-AU" smtClean="0"/>
              <a:t>12/04/2026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B48AC-8BA6-78CA-ACE0-FF658AA498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767FD-1615-97E5-6BB2-971843390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EC568A-F758-4FF9-A469-29A7F18647D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5720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CDE1BA-6463-681D-4F08-1BE5D2A24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17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3DB50AA0837E43818BDC6FBF1691CE" ma:contentTypeVersion="16" ma:contentTypeDescription="Create a new document." ma:contentTypeScope="" ma:versionID="f2fbe767f4c53844572a98a38402ccb1">
  <xsd:schema xmlns:xsd="http://www.w3.org/2001/XMLSchema" xmlns:xs="http://www.w3.org/2001/XMLSchema" xmlns:p="http://schemas.microsoft.com/office/2006/metadata/properties" xmlns:ns2="97e8c852-acd3-49eb-a8e0-f7859f47b48b" xmlns:ns3="92300311-602f-4e87-8d77-ba1eeaf853c3" targetNamespace="http://schemas.microsoft.com/office/2006/metadata/properties" ma:root="true" ma:fieldsID="8b7ea9f992b8faf8a4a0ec2b9b760c6b" ns2:_="" ns3:_="">
    <xsd:import namespace="97e8c852-acd3-49eb-a8e0-f7859f47b48b"/>
    <xsd:import namespace="92300311-602f-4e87-8d77-ba1eeaf853c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e8c852-acd3-49eb-a8e0-f7859f47b4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849dfb5-a91f-4fc3-abad-35fdea80a84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00311-602f-4e87-8d77-ba1eeaf853c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895ee6f-5aaa-42af-8b59-89db2ff00243}" ma:internalName="TaxCatchAll" ma:showField="CatchAllData" ma:web="92300311-602f-4e87-8d77-ba1eeaf853c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e8c852-acd3-49eb-a8e0-f7859f47b48b">
      <Terms xmlns="http://schemas.microsoft.com/office/infopath/2007/PartnerControls"/>
    </lcf76f155ced4ddcb4097134ff3c332f>
    <TaxCatchAll xmlns="92300311-602f-4e87-8d77-ba1eeaf853c3" xsi:nil="true"/>
  </documentManagement>
</p:properties>
</file>

<file path=customXml/itemProps1.xml><?xml version="1.0" encoding="utf-8"?>
<ds:datastoreItem xmlns:ds="http://schemas.openxmlformats.org/officeDocument/2006/customXml" ds:itemID="{977335FE-FCC8-48F4-A618-D37620612B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1829D9-A118-4F61-96F9-D4AEEDEA6D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e8c852-acd3-49eb-a8e0-f7859f47b48b"/>
    <ds:schemaRef ds:uri="92300311-602f-4e87-8d77-ba1eeaf853c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2F6E85F-C2F5-4980-A4AD-1D5D033F65F6}">
  <ds:schemaRefs>
    <ds:schemaRef ds:uri="http://schemas.microsoft.com/office/2006/metadata/properties"/>
    <ds:schemaRef ds:uri="http://schemas.microsoft.com/office/infopath/2007/PartnerControls"/>
    <ds:schemaRef ds:uri="97e8c852-acd3-49eb-a8e0-f7859f47b48b"/>
    <ds:schemaRef ds:uri="92300311-602f-4e87-8d77-ba1eeaf853c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Kerrin Cunningham</dc:creator>
  <cp:lastModifiedBy>Kerrin Cunningham</cp:lastModifiedBy>
  <cp:revision>3</cp:revision>
  <dcterms:created xsi:type="dcterms:W3CDTF">2026-04-01T05:49:31Z</dcterms:created>
  <dcterms:modified xsi:type="dcterms:W3CDTF">2026-04-13T04:03:42Z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0x010100203DB50AA0837E43818BDC6FBF1691CE</vt:lpwstr>
  </property>
</Properties>
</file>