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784E-7815-60F2-8B06-ECC09D4A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92EC8-36B6-78CA-3252-529091B08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E714-1720-06EB-6992-871C4EF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64BA-5004-13F3-3D93-286E1938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34546-FBBC-F1BA-9D0E-4F306A85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CEB8-DE7A-4211-B375-E3DEDC3A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BFFC7-C29F-FCD5-D9A8-89D751654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0E815-B98D-08DF-E3C8-27049B6C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318C7-F88F-AF5D-EDD8-15B57F8E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EE97E-3587-4DD4-BA0E-CFCDEFA84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0B901-3D77-E100-8371-0B8C893BB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40AA4-0B76-B3D0-AE1F-CF9481898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61B66-77CE-F475-B3C0-AF8B7E9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4AE3-6342-1005-5553-B58546C0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51811-5A4B-B858-252A-0B02F473F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0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AE393-39B8-B388-8FDC-DB530E21E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4DBA7-EAC2-05EA-3852-C893027A5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E69D0-C93C-8888-6C9C-FC5BB5AB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EB15-19F4-0C60-55F2-64492A5D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AC28D-90AC-45FE-A6D8-0B27640A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1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5725-500A-E54E-05AE-95813E65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926C7-3F14-B832-C077-65BB1BDEE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5BAB-B7C1-01AB-363C-C515B7656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94EB-E86F-C776-B544-C1C51BAB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888FF-CB3C-F770-6970-D8BCD3E6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5B8F-673D-4518-20D1-FD16C9B30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F970-5A10-7E65-461C-903857EDB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95278-013A-7278-D374-25291671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06131-3708-8E38-94FF-CF0D44B44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244FE-D194-7223-0F82-1CCA6DDF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03773-12CD-F775-BF8E-3A06D97B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4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2547-6B1D-E8FE-6CB7-08318A420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F0BE5-D41C-1BCF-A7A5-F52B7F765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44513-1866-3C94-834F-724E94022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69D2D-45F2-58D3-5DBE-B8CC5269B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95A2B-8B85-5524-E723-D0E5FD631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3B061-3409-EF1B-7901-3D820A03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4E4E9D-C5B6-723E-B248-9081F6197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86205-4601-1931-C547-4BD647FC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5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396B-DCBE-BA60-C44D-40843CEB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F119-0A88-ACAD-2A94-693E4E0E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26277-0794-7E3A-0916-FAA617F2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6C421-5EF4-D11F-D427-78CC0A48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8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33182-4D56-A1CB-E0D3-C386CA84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8A292-2070-A51B-E9D6-D35BAE61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C7841-BE4B-3CB2-F336-09EB4E12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898DE-37E4-DDAB-7AA8-CFDEE0D79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1B1F-06D9-8640-01C3-6D70BF6B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A12DF-4561-B4BD-1BDB-AA723679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F3E707-3DFE-0FA0-0286-4C8215A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36AD7-21E9-2C33-9B97-7D61A8BE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B1387-21FD-346B-6A84-977E0BAA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70AD-D3AA-229B-4EC5-325643D7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92FF88-FBCA-7D3F-B462-457450FA7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875CA-48DF-B91B-B97D-1A60AA8E5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F9127-9A29-345F-E23D-BE3D33E1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11F2-EC9E-60C9-3EA8-A33D79D0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362DCD-847C-F424-441A-00A8CCE3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65AC1A-87F8-6B34-A0AB-E8E6D714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4E595-C452-3EBC-9BA5-F14A1A9E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24D83-2CE5-1203-9DA5-24027A54E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5465-A7BE-874D-ABD7-ABC5B6A6DFCB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F5488-8192-0048-8333-DB1F25625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1687B-171E-6247-5C3B-69D8C853B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FEDCA-ADF3-1F43-8541-2F73078AB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9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621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Tooker</dc:creator>
  <cp:lastModifiedBy>Matt Tooker</cp:lastModifiedBy>
  <cp:revision>2</cp:revision>
  <dcterms:created xsi:type="dcterms:W3CDTF">2022-06-24T02:02:42Z</dcterms:created>
  <dcterms:modified xsi:type="dcterms:W3CDTF">2022-06-24T02:04:13Z</dcterms:modified>
</cp:coreProperties>
</file>