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/>
    <p:restoredTop sz="94685"/>
  </p:normalViewPr>
  <p:slideViewPr>
    <p:cSldViewPr snapToGrid="0" snapToObjects="1">
      <p:cViewPr>
        <p:scale>
          <a:sx n="95" d="100"/>
          <a:sy n="95" d="100"/>
        </p:scale>
        <p:origin x="124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F361-6DFD-5E4C-9CCE-B96B324B207B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646CB-4EF0-F640-BD64-DBF311D0F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3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646CB-4EF0-F640-BD64-DBF311D0FB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4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8193-F8CD-F292-8B3D-A3A923AD7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90B17-F620-6E51-91C6-E5B750ED2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92D9-4F06-7C15-6CBD-F30CEEB2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FDC49-0FC0-E8F8-3EC2-652B6224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F6A6-88B5-E8A2-2FF2-9DC00618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7407-9D8B-C1F3-EDB4-03BE8CB6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3C842-EA43-4C72-EB90-47C0A67AA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F85D-A504-8D1E-E29E-546CDC39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42D4-2AFA-FE18-9676-BF4EC9E3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E774A-A245-5A91-C991-C6397EEF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62296-2A32-0AD2-9758-2849DCE61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4D071-8EC9-AE1D-DAA5-F7790FC97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498D2-E0F0-4936-23B9-04BCA58D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49B5-F760-DDB7-E24D-477CD82B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4A8B-0F62-2E0C-6077-C68A40FE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9FE6-35C7-785B-19FD-4177504E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AD1C-1A24-E154-D9DC-2D56D83F8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36C1B-B00C-8DC8-2CAC-D6440B8C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5452-575E-89CC-A16F-6C50FBC3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6CE12-E905-36D3-3B66-6E4F94B4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4E08-9131-5A5A-5E82-AF0378D0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0323A-E078-2AED-D4F0-F05E58A3D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23822-A1B8-955B-3FCA-7A51A19E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BB4CD-92CA-592C-1D55-C2C5CA59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151CB-CC60-5D0C-ABD5-BE9D690B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2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1C18-CEE7-54A3-2F06-2C0F43AA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2770B-BCA0-8D11-1ECA-0DCA5C203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03FEE-33A1-35DA-B1D3-7337890B3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6DC45-2D64-129D-542B-C15278FE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E799E-A53C-F7C4-53B8-1753F63D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F429A-3044-6226-86C1-1D4AA284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8CA8-B1A5-8036-20B3-719E16CA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A2FC8-2BE0-4A68-CE7D-D24D4353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2A03D-1D56-FE90-669D-5F5F0FBF3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9DFAC-4622-4D82-8DB9-9BE4DAC4E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2EEFB-9DA7-942A-1E9C-20C5A5AA8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06251-69C5-E61B-614B-4D9E4D25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345B3-E031-606E-E67C-CEB22D7E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1C0F4-42A3-7D4A-5390-5DC5A681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1A9A-97AE-BFD7-EFBF-A24F4E54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57C4F-6C30-1B6D-FDF8-FF81F2C8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EEACE-0A47-B2B4-BF3D-0D48F948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C6C5E-0C0D-AD0E-AA2F-D3C3051F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F1AD5-953C-7E79-CAB8-7CA7DAD7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F2885-09E1-CD9C-27F8-C3C32745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A0189-93DD-6C51-ED0E-78AA7B44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C521-3702-038C-E7B3-8DAFE82F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F889-04FD-3797-F1DC-17E4708C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2E6D4-A949-D77A-CD1A-10A3E362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553-402C-9C00-9DFB-25069401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849D-C3F9-2FC6-645A-3930C278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B4074-11B6-5E08-D101-871D46E4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1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3E89-B87B-27AB-979A-140A9119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3CEFC-C04D-C6CB-F85F-0FC092C33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63412-A86D-2AE9-9E52-B8BF098A7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41C9-9222-072F-6712-44706A0B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27F99-AD3D-9454-365C-92F7D986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F9192-F693-4EAF-B88A-0B339FC8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1C9D3-1759-4144-4BA9-0A390D5F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1ACFA-B15D-C157-515B-9FDC55E37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8B683-D6AC-AF4C-A5B2-C7F385878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3B0A-BD7A-5945-B0B7-1459CE96270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6E88-7AAA-BC65-5FB4-1C7B8F5B3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39CB5-127B-6895-DAB4-2CB89FA9F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FAF8-D73E-0343-982C-816FD685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holding a red bag&#10;&#10;Description automatically generated with medium confidence">
            <a:extLst>
              <a:ext uri="{FF2B5EF4-FFF2-40B4-BE49-F238E27FC236}">
                <a16:creationId xmlns:a16="http://schemas.microsoft.com/office/drawing/2014/main" id="{A599486C-6012-8FA2-BA1C-AF82C4570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9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6BFA177-ECFE-06B7-53D4-4A447639F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042" y="1053849"/>
            <a:ext cx="3132767" cy="3132767"/>
          </a:xfrm>
          <a:prstGeom prst="rect">
            <a:avLst/>
          </a:prstGeom>
        </p:spPr>
      </p:pic>
      <p:pic>
        <p:nvPicPr>
          <p:cNvPr id="11" name="Picture 10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150586EE-D5CB-A215-896A-B815A7235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191" y="1053849"/>
            <a:ext cx="2536901" cy="2012669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C6A202F-0D88-CF1A-6A4D-C6535AA92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865" y="3046639"/>
            <a:ext cx="4171122" cy="41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1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Mariela Morbelli</dc:creator>
  <cp:lastModifiedBy>Mariela Morbelli</cp:lastModifiedBy>
  <cp:revision>1</cp:revision>
  <dcterms:created xsi:type="dcterms:W3CDTF">2022-06-30T04:22:38Z</dcterms:created>
  <dcterms:modified xsi:type="dcterms:W3CDTF">2022-06-30T04:46:33Z</dcterms:modified>
</cp:coreProperties>
</file>